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0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8" autoAdjust="0"/>
    <p:restoredTop sz="64716" autoAdjust="0"/>
  </p:normalViewPr>
  <p:slideViewPr>
    <p:cSldViewPr>
      <p:cViewPr varScale="1">
        <p:scale>
          <a:sx n="50" d="100"/>
          <a:sy n="50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20919</TotalTime>
  <Words>1549</Words>
  <Application>Microsoft Office PowerPoint</Application>
  <PresentationFormat>画面に合わせる (4:3)</PresentationFormat>
  <Paragraphs>194</Paragraphs>
  <Slides>22</Slides>
  <Notes>22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エグゼクティブ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u-tokyo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Photo-induced Metallic States  in a Mott Insulator</dc:title>
  <dc:creator>oka</dc:creator>
  <cp:lastModifiedBy>oka</cp:lastModifiedBy>
  <cp:revision>1290</cp:revision>
  <dcterms:created xsi:type="dcterms:W3CDTF">2008-03-05T02:47:41Z</dcterms:created>
  <dcterms:modified xsi:type="dcterms:W3CDTF">2012-11-15T05:56:33Z</dcterms:modified>
</cp:coreProperties>
</file>