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D0C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8" autoAdjust="0"/>
    <p:restoredTop sz="64716" autoAdjust="0"/>
  </p:normalViewPr>
  <p:slideViewPr>
    <p:cSldViewPr>
      <p:cViewPr varScale="1">
        <p:scale>
          <a:sx n="79" d="100"/>
          <a:sy n="79" d="100"/>
        </p:scale>
        <p:origin x="-9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5512D112-5CC6-11CF-8D67-00AA00BDCE1D}" ax:persistence="persistStream" r:id="rId1"/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&#10;\newcommand{\Slash}[1]{\ooalign{\hfil /\hfil\crcr$#1$}}&#10;\newcommand{\mb}[1]{\mathbf{#1}}&#10;\newcommand{\mcl}[1]{\mathcal{#1}}&#10;\newcommand{\al}{\alpha}&#10;\newcommand{\be}{\beta}&#10;\newcommand{\bz}{\bar{z}}&#10;\newcommand{\e}{\epsilon}&#10;\newcommand{\pa}{\partial}&#10;\newcommand{\bpa}{\bar{\partial}}&#10;\newcommand{\s}{\sigma}&#10;\newcommand{\om}{\omega}&#10;\newcommand{\la}{\lambda}&#10;\newcommand{\bJ}{\bar{J}}&#10;\newcommand{\brz}{\bar{z}}&#10;\newcommand{\brq}{\bar{q}}&#10;\newcommand{\vp}{\varphi}&#10;\newcommand{\bvp}{\bar{\varphi}}&#10;\newcommand{\tvp}{\tilde{\varphi}}&#10;\newcommand{\hil}{\mcl{H}}&#10;\newcommand{\vir}{\mathfrak{Vir}}&#10;\newcommand{\no}{\nonumber}&#10;\newcommand{\tr}{\mbox{Tr}}&#10;\newcommand{\itl}{{\it l}}&#10;\newcommand{\ket}{\rangle }&#10;\newcommand{\bra}{\langle }&#10;\newcommand{\vphi}{\varphi}&#10;\newcommand{\ve}{\varepsilon}&#10;\newcommand{\dket}{\ket\ket}&#10;\newcommand{\dbra}{\bra\bra}&#10;\newcommand{\up}{\uparrow}&#10;\newcommand{\dw}{\downarrow}&#10;\newcommand{\mbx}{\mathbf{x}}&#10;\newcommand{\Vect}[1]{\mbox{\boldmath$#1$}}&#10;\newcommand{\ih}{\frac{i}{\hbar}}&#10;\newcommand{\tl}[1]{\tilde{#1}}&#10;\newcommand{\tP}{{\tl{P}}}&#10;\newcommand{\tQ}{{\tl{Q}}}&#10;\newcommand{\tR}{{\tl{R}}}&#10;\newcommand{\tS}{{\tl{S}}}&#10;\newcommand{\tb}{{\tl{b}}}&#10;\newcommand{\tB}{{\tl{B}}}&#10;\newcommand{\tA}{{\tl{A}}}&#10;\newcommand{\tp}{{\tl{p}}}&#10;\newcommand{\tq}{{\tl{q}}}&#10;\newcommand{\trr}{{\tl{r}}}&#10;\newcommand{\ts}{{\tl{s}}}&#10;\newcommand{\tc}{{\tl{c}}}&#10;\newcommand{\ihbar}{\frac{i}{\hbar}}&#10;\newcommand{\rt}{\mathrm{t}}&#10;\newcommand{\tir}{\tilde{r}}&#10;\newcommand{\imag}{i}&#10;\newcommand{\Mvariable}[1]{{#1}}&#10;\newcommand{\Mfunction}[1]{{#1}}&#10;\documentclass{slides}\pagestyle{empty}&#10;\begin{document}&#10;$$&#10;-t\sum_{ij}\left(c_{i\sigma}^\dagger c_{j\sigma}+\mbox{h.c.}\right)&#10;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93"/>
  <p:tag name="PICTUREFILESIZE" val="2127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&#10;\newcommand{\Slash}[1]{\ooalign{\hfil /\hfil\crcr$#1$}}&#10;\newcommand{\mb}[1]{\mathbf{#1}}&#10;\newcommand{\mcl}[1]{\mathcal{#1}}&#10;\newcommand{\al}{\alpha}&#10;\newcommand{\be}{\beta}&#10;\newcommand{\bz}{\bar{z}}&#10;\newcommand{\e}{\epsilon}&#10;\newcommand{\pa}{\partial}&#10;\newcommand{\bpa}{\bar{\partial}}&#10;\newcommand{\s}{\sigma}&#10;\newcommand{\om}{\omega}&#10;\newcommand{\la}{\lambda}&#10;\newcommand{\bJ}{\bar{J}}&#10;\newcommand{\brz}{\bar{z}}&#10;\newcommand{\brq}{\bar{q}}&#10;\newcommand{\vp}{\varphi}&#10;\newcommand{\bvp}{\bar{\varphi}}&#10;\newcommand{\tvp}{\tilde{\varphi}}&#10;\newcommand{\hil}{\mcl{H}}&#10;\newcommand{\vir}{\mathfrak{Vir}}&#10;\newcommand{\no}{\nonumber}&#10;\newcommand{\tr}{\mbox{Tr}}&#10;\newcommand{\itl}{{\it l}}&#10;\newcommand{\ket}{\rangle }&#10;\newcommand{\bra}{\langle }&#10;\newcommand{\vphi}{\varphi}&#10;\newcommand{\ve}{\varepsilon}&#10;\newcommand{\dket}{\ket\ket}&#10;\newcommand{\dbra}{\bra\bra}&#10;\newcommand{\up}{\uparrow}&#10;\newcommand{\dw}{\downarrow}&#10;\newcommand{\mbx}{\mathbf{x}}&#10;\newcommand{\Vect}[1]{\mbox{\boldmath$#1$}}&#10;\newcommand{\ih}{\frac{i}{\hbar}}&#10;\newcommand{\tl}[1]{\tilde{#1}}&#10;\newcommand{\tP}{{\tl{P}}}&#10;\newcommand{\tQ}{{\tl{Q}}}&#10;\newcommand{\tR}{{\tl{R}}}&#10;\newcommand{\tS}{{\tl{S}}}&#10;\newcommand{\tb}{{\tl{b}}}&#10;\newcommand{\tB}{{\tl{B}}}&#10;\newcommand{\tA}{{\tl{A}}}&#10;\newcommand{\tp}{{\tl{p}}}&#10;\newcommand{\tq}{{\tl{q}}}&#10;\newcommand{\trr}{{\tl{r}}}&#10;\newcommand{\ts}{{\tl{s}}}&#10;\newcommand{\tc}{{\tl{c}}}&#10;\newcommand{\ihbar}{\frac{i}{\hbar}}&#10;\newcommand{\rt}{\mathrm{t}}&#10;\newcommand{\tir}{\tilde{r}}&#10;\newcommand{\imag}{i}&#10;\newcommand{\Mvariable}[1]{{#1}}&#10;\newcommand{\Mfunction}[1]{{#1}}&#10;\documentclass{slides}\pagestyle{empty}&#10;\begin{document}&#10;$$&#10;U\sum_in_{i\up}n_{i\dw}&#10;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03"/>
  <p:tag name="PICTUREFILESIZE" val="958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&#10;\newcommand{\Slash}[1]{\ooalign{\hfil /\hfil\crcr$#1$}}&#10;\newcommand{\mb}[1]{\mathbf{#1}}&#10;\newcommand{\mcl}[1]{\mathcal{#1}}&#10;\newcommand{\al}{\alpha}&#10;\newcommand{\be}{\beta}&#10;\newcommand{\bz}{\bar{z}}&#10;\newcommand{\e}{\epsilon}&#10;\newcommand{\pa}{\partial}&#10;\newcommand{\bpa}{\bar{\partial}}&#10;\newcommand{\s}{\sigma}&#10;\newcommand{\om}{\omega}&#10;\newcommand{\la}{\lambda}&#10;\newcommand{\bJ}{\bar{J}}&#10;\newcommand{\brz}{\bar{z}}&#10;\newcommand{\brq}{\bar{q}}&#10;\newcommand{\vp}{\varphi}&#10;\newcommand{\bvp}{\bar{\varphi}}&#10;\newcommand{\tvp}{\tilde{\varphi}}&#10;\newcommand{\hil}{\mcl{H}}&#10;\newcommand{\vir}{\mathfrak{Vir}}&#10;\newcommand{\no}{\nonumber}&#10;\newcommand{\tr}{\mbox{Tr}}&#10;\newcommand{\itl}{{\it l}}&#10;\newcommand{\ket}{\rangle }&#10;\newcommand{\bra}{\langle }&#10;\newcommand{\vphi}{\varphi}&#10;\newcommand{\ve}{\varepsilon}&#10;\newcommand{\dket}{\ket\ket}&#10;\newcommand{\dbra}{\bra\bra}&#10;\newcommand{\up}{\uparrow}&#10;\newcommand{\dw}{\downarrow}&#10;\newcommand{\mbx}{\mathbf{x}}&#10;\newcommand{\Vect}[1]{\mbox{\boldmath$#1$}}&#10;\newcommand{\ih}{\frac{i}{\hbar}}&#10;\newcommand{\tl}[1]{\tilde{#1}}&#10;\newcommand{\tP}{{\tl{P}}}&#10;\newcommand{\tQ}{{\tl{Q}}}&#10;\newcommand{\tR}{{\tl{R}}}&#10;\newcommand{\tS}{{\tl{S}}}&#10;\newcommand{\tb}{{\tl{b}}}&#10;\newcommand{\tB}{{\tl{B}}}&#10;\newcommand{\tA}{{\tl{A}}}&#10;\newcommand{\tp}{{\tl{p}}}&#10;\newcommand{\tq}{{\tl{q}}}&#10;\newcommand{\trr}{{\tl{r}}}&#10;\newcommand{\ts}{{\tl{s}}}&#10;\newcommand{\tc}{{\tl{c}}}&#10;\newcommand{\ihbar}{\frac{i}{\hbar}}&#10;\newcommand{\rt}{\mathrm{t}}&#10;\newcommand{\tir}{\tilde{r}}&#10;\newcommand{\imag}{i}&#10;\newcommand{\Mvariable}[1]{{#1}}&#10;\newcommand{\Mfunction}[1]{{#1}}&#10;\documentclass{slides}\pagestyle{empty}&#10;\begin{document}&#10;$$&#10;H=-t\sum_{\bra ij \ket}\left(c_{i\sigma}^\dagger c_{j\sigma}+\mbox{h.c.}\right)+U\sum_i&#10;n_{i\up}n_{i\dw}&#10;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81.875"/>
  <p:tag name="PICTUREFILESIZE" val="4246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&#10;\newcommand{\Slash}[1]{\ooalign{\hfil /\hfil\crcr$#1$}}&#10;\newcommand{\mb}[1]{\mathbf{#1}}&#10;\newcommand{\mcl}[1]{\mathcal{#1}}&#10;\newcommand{\al}{\alpha}&#10;\newcommand{\be}{\beta}&#10;\newcommand{\bz}{\bar{z}}&#10;\newcommand{\e}{\epsilon}&#10;\newcommand{\pa}{\partial}&#10;\newcommand{\bpa}{\bar{\partial}}&#10;\newcommand{\s}{\sigma}&#10;\newcommand{\om}{\omega}&#10;\newcommand{\la}{\lambda}&#10;\newcommand{\bJ}{\bar{J}}&#10;\newcommand{\brz}{\bar{z}}&#10;\newcommand{\brq}{\bar{q}}&#10;\newcommand{\vp}{\varphi}&#10;\newcommand{\bvp}{\bar{\varphi}}&#10;\newcommand{\tvp}{\tilde{\varphi}}&#10;\newcommand{\hil}{\mcl{H}}&#10;\newcommand{\vir}{\mathfrak{Vir}}&#10;\newcommand{\no}{\nonumber}&#10;\newcommand{\tr}{\mbox{Tr}}&#10;\newcommand{\itl}{{\it l}}&#10;\newcommand{\ket}{\rangle }&#10;\newcommand{\bra}{\langle }&#10;\newcommand{\vphi}{\varphi}&#10;\newcommand{\ve}{\varepsilon}&#10;\newcommand{\dket}{\ket\ket}&#10;\newcommand{\dbra}{\bra\bra}&#10;\newcommand{\up}{\uparrow}&#10;\newcommand{\dw}{\downarrow}&#10;\newcommand{\mbx}{\mathbf{x}}&#10;\newcommand{\Vect}[1]{\mbox{\boldmath$#1$}}&#10;\newcommand{\ih}{\frac{i}{\hbar}}&#10;\newcommand{\tl}[1]{\tilde{#1}}&#10;\newcommand{\tP}{{\tl{P}}}&#10;\newcommand{\tQ}{{\tl{Q}}}&#10;\newcommand{\tR}{{\tl{R}}}&#10;\newcommand{\tS}{{\tl{S}}}&#10;\newcommand{\tb}{{\tl{b}}}&#10;\newcommand{\tB}{{\tl{B}}}&#10;\newcommand{\tA}{{\tl{A}}}&#10;\newcommand{\tp}{{\tl{p}}}&#10;\newcommand{\tq}{{\tl{q}}}&#10;\newcommand{\trr}{{\tl{r}}}&#10;\newcommand{\ts}{{\tl{s}}}&#10;\newcommand{\tc}{{\tl{c}}}&#10;\newcommand{\ihbar}{\frac{i}{\hbar}}&#10;\newcommand{\rt}{\mathrm{t}}&#10;\newcommand{\tir}{\tilde{r}}&#10;\newcommand{\imag}{i}&#10;\newcommand{\Mvariable}[1]{{#1}}&#10;\newcommand{\Mfunction}[1]{{#1}}&#10;\documentclass{slides}\pagestyle{empty}&#10;\begin{document}&#10;$$&#10;H=-t\sum_{\bra ij \ket}\left(c_{i\sigma}^\dagger c_{j\sigma}+\mbox{h.c.}\right)+U\sum_i&#10;n_{i\up}n_{i\dw}&#10;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81.875"/>
  <p:tag name="PICTUREFILESIZE" val="424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&#10;\newcommand{\Slash}[1]{\ooalign{\hfil /\hfil\crcr$#1$}}&#10;\newcommand{\mb}[1]{\mathbf{#1}}&#10;\newcommand{\mcl}[1]{\mathcal{#1}}&#10;\newcommand{\al}{\alpha}&#10;\newcommand{\be}{\beta}&#10;\newcommand{\bz}{\bar{z}}&#10;\newcommand{\e}{\epsilon}&#10;\newcommand{\pa}{\partial}&#10;\newcommand{\bpa}{\bar{\partial}}&#10;\newcommand{\s}{\sigma}&#10;\newcommand{\om}{\omega}&#10;\newcommand{\la}{\lambda}&#10;\newcommand{\bJ}{\bar{J}}&#10;\newcommand{\brz}{\bar{z}}&#10;\newcommand{\brq}{\bar{q}}&#10;\newcommand{\vp}{\varphi}&#10;\newcommand{\bvp}{\bar{\varphi}}&#10;\newcommand{\tvp}{\tilde{\varphi}}&#10;\newcommand{\hil}{\mcl{H}}&#10;\newcommand{\vir}{\mathfrak{Vir}}&#10;\newcommand{\no}{\nonumber}&#10;\newcommand{\tr}{\mbox{Tr}}&#10;\newcommand{\itl}{{\it l}}&#10;\newcommand{\ket}{\rangle }&#10;\newcommand{\bra}{\langle }&#10;\newcommand{\vphi}{\varphi}&#10;\newcommand{\ve}{\varepsilon}&#10;\newcommand{\dket}{\ket\ket}&#10;\newcommand{\dbra}{\bra\bra}&#10;\newcommand{\up}{\uparrow}&#10;\newcommand{\dw}{\downarrow}&#10;\newcommand{\mbx}{\mathbf{x}}&#10;\newcommand{\Vect}[1]{\mbox{\boldmath$#1$}}&#10;\newcommand{\ih}{\frac{i}{\hbar}}&#10;\newcommand{\tl}[1]{\tilde{#1}}&#10;\newcommand{\tP}{{\tl{P}}}&#10;\newcommand{\tQ}{{\tl{Q}}}&#10;\newcommand{\tR}{{\tl{R}}}&#10;\newcommand{\tS}{{\tl{S}}}&#10;\newcommand{\tb}{{\tl{b}}}&#10;\newcommand{\tB}{{\tl{B}}}&#10;\newcommand{\tA}{{\tl{A}}}&#10;\newcommand{\tp}{{\tl{p}}}&#10;\newcommand{\tq}{{\tl{q}}}&#10;\newcommand{\trr}{{\tl{r}}}&#10;\newcommand{\ts}{{\tl{s}}}&#10;\newcommand{\tc}{{\tl{c}}}&#10;\newcommand{\ihbar}{\frac{i}{\hbar}}&#10;\newcommand{\rt}{\mathrm{t}}&#10;\newcommand{\tir}{\tilde{r}}&#10;\newcommand{\imag}{i}&#10;\newcommand{\Mvariable}[1]{{#1}}&#10;\newcommand{\Mfunction}[1]{{#1}}&#10;\documentclass{slides}\pagestyle{empty}&#10;\begin{document}&#10;$$&#10;H=-t\sum_{\bra ij \ket}\left(c_{i\sigma}^\dagger c_{j\sigma}+\mbox{h.c.}\right)+U\sum_i&#10;n_{i\up}n_{i\dw}&#10;$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381.875"/>
  <p:tag name="PICTUREFILESIZE" val="42462"/>
</p:tagLst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21559</TotalTime>
  <Words>1681</Words>
  <Application>Microsoft Office PowerPoint</Application>
  <PresentationFormat>画面に合わせる (4:3)</PresentationFormat>
  <Paragraphs>377</Paragraphs>
  <Slides>40</Slides>
  <Notes>40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1" baseType="lpstr">
      <vt:lpstr>エグゼクティブ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u-tokyo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Photo-induced Metallic States  in a Mott Insulator</dc:title>
  <dc:creator>oka</dc:creator>
  <cp:lastModifiedBy>oka</cp:lastModifiedBy>
  <cp:revision>1303</cp:revision>
  <dcterms:created xsi:type="dcterms:W3CDTF">2008-03-05T02:47:41Z</dcterms:created>
  <dcterms:modified xsi:type="dcterms:W3CDTF">2012-11-15T22:27:07Z</dcterms:modified>
</cp:coreProperties>
</file>